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1" d="100"/>
          <a:sy n="61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7A919-0C87-684D-8C19-7FE01994DF0A}" type="datetimeFigureOut">
              <a:rPr lang="en-US" smtClean="0"/>
              <a:pPr/>
              <a:t>11/12/19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ED535-F3A8-A146-BE66-2604E4B33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2416175"/>
            <a:ext cx="3886200" cy="1470025"/>
          </a:xfrm>
        </p:spPr>
        <p:txBody>
          <a:bodyPr/>
          <a:lstStyle/>
          <a:p>
            <a:pPr algn="l"/>
            <a:r>
              <a:rPr lang="en-US" dirty="0" smtClean="0"/>
              <a:t>Parts of a Business Letter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51814"/>
            <a:ext cx="2787388" cy="3510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Learn the parts and format of different business documents</a:t>
            </a:r>
          </a:p>
          <a:p>
            <a:pPr marL="1314450" lvl="2" indent="-514350"/>
            <a:r>
              <a:rPr lang="en-US" dirty="0" smtClean="0"/>
              <a:t>What goes in each (e.g. email has 3 parts)</a:t>
            </a:r>
          </a:p>
          <a:p>
            <a:pPr marL="514350" indent="-514350">
              <a:buAutoNum type="arabicPeriod"/>
            </a:pPr>
            <a:r>
              <a:rPr lang="en-US" dirty="0" smtClean="0"/>
              <a:t>Understand when it’s appropriate to use one vs. another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Letters Are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formal situation</a:t>
            </a:r>
          </a:p>
          <a:p>
            <a:r>
              <a:rPr lang="en-US" dirty="0" smtClean="0"/>
              <a:t>Expected official medium for important communication</a:t>
            </a:r>
          </a:p>
          <a:p>
            <a:r>
              <a:rPr lang="en-US" dirty="0" smtClean="0"/>
              <a:t>Most formal and approved way of doing business</a:t>
            </a:r>
          </a:p>
          <a:p>
            <a:r>
              <a:rPr lang="en-US" dirty="0" smtClean="0"/>
              <a:t>Generally used for </a:t>
            </a:r>
            <a:r>
              <a:rPr lang="en-US" u="sng" dirty="0" smtClean="0"/>
              <a:t>external</a:t>
            </a:r>
            <a:r>
              <a:rPr lang="en-US" dirty="0" smtClean="0"/>
              <a:t> communication (send outside the company)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Heading: company’s address (letterhead)</a:t>
            </a:r>
          </a:p>
          <a:p>
            <a:pPr marL="514350" indent="-514350">
              <a:buAutoNum type="arabicPeriod"/>
            </a:pPr>
            <a:r>
              <a:rPr lang="en-US" dirty="0" smtClean="0"/>
              <a:t>Date line</a:t>
            </a:r>
          </a:p>
          <a:p>
            <a:pPr marL="514350" indent="-514350">
              <a:buAutoNum type="arabicPeriod"/>
            </a:pPr>
            <a:r>
              <a:rPr lang="en-US" dirty="0" smtClean="0"/>
              <a:t>Inside address: receiver’s info.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name, title, company’s name, street (spell out street), city, state, zip</a:t>
            </a:r>
          </a:p>
          <a:p>
            <a:pPr marL="514350" indent="-514350">
              <a:buAutoNum type="arabicPeriod"/>
            </a:pPr>
            <a:r>
              <a:rPr lang="en-US" dirty="0" smtClean="0"/>
              <a:t>Salutation: Dear Mr. Hodge</a:t>
            </a:r>
          </a:p>
          <a:p>
            <a:pPr marL="514350" indent="-514350">
              <a:buAutoNum type="arabicPeriod"/>
            </a:pPr>
            <a:r>
              <a:rPr lang="en-US" dirty="0" smtClean="0"/>
              <a:t>Body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opening, body, conclusion</a:t>
            </a:r>
          </a:p>
          <a:p>
            <a:pPr marL="514350" indent="-514350">
              <a:buAutoNum type="arabicPeriod"/>
            </a:pPr>
            <a:r>
              <a:rPr lang="en-US" dirty="0" smtClean="0">
                <a:sym typeface="Wingdings"/>
              </a:rPr>
              <a:t>Complimentary close</a:t>
            </a:r>
          </a:p>
          <a:p>
            <a:pPr marL="514350" indent="-514350">
              <a:buAutoNum type="arabicPeriod"/>
            </a:pPr>
            <a:r>
              <a:rPr lang="en-US" dirty="0" smtClean="0">
                <a:sym typeface="Wingdings"/>
              </a:rPr>
              <a:t>Signature</a:t>
            </a:r>
          </a:p>
          <a:p>
            <a:pPr marL="514350" indent="-514350">
              <a:buAutoNum type="arabicPeriod"/>
            </a:pPr>
            <a:r>
              <a:rPr lang="en-US" dirty="0" smtClean="0">
                <a:sym typeface="Wingdings"/>
              </a:rPr>
              <a:t>Enclosure line</a:t>
            </a:r>
          </a:p>
          <a:p>
            <a:pPr marL="514350" indent="-514350">
              <a:buAutoNum type="arabicPeriod"/>
            </a:pPr>
            <a:r>
              <a:rPr lang="en-US" dirty="0" smtClean="0">
                <a:sym typeface="Wingdings"/>
              </a:rPr>
              <a:t>Copy notation, if applicable 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</a:t>
            </a:r>
          </a:p>
          <a:p>
            <a:r>
              <a:rPr lang="en-US" dirty="0" smtClean="0"/>
              <a:t>Modified block</a:t>
            </a:r>
          </a:p>
          <a:p>
            <a:r>
              <a:rPr lang="en-US" dirty="0" smtClean="0"/>
              <a:t>Semi-block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Body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 idea per paragraph</a:t>
            </a:r>
          </a:p>
          <a:p>
            <a:r>
              <a:rPr lang="en-US" dirty="0" smtClean="0"/>
              <a:t>Keep paragraph short </a:t>
            </a:r>
          </a:p>
          <a:p>
            <a:r>
              <a:rPr lang="en-US" dirty="0" smtClean="0"/>
              <a:t>Opening</a:t>
            </a:r>
          </a:p>
          <a:p>
            <a:pPr marL="914400" lvl="1" indent="-514350">
              <a:buNone/>
            </a:pPr>
            <a:r>
              <a:rPr lang="en-US" dirty="0" smtClean="0"/>
              <a:t>	-Explain purpose for writing</a:t>
            </a:r>
          </a:p>
          <a:p>
            <a:pPr marL="514350" indent="-514350"/>
            <a:r>
              <a:rPr lang="en-US" dirty="0" smtClean="0"/>
              <a:t>Body</a:t>
            </a:r>
          </a:p>
          <a:p>
            <a:pPr marL="514350" indent="-514350">
              <a:buNone/>
            </a:pPr>
            <a:r>
              <a:rPr lang="en-US" dirty="0" smtClean="0"/>
              <a:t>		-Give details readers will need: essentials only</a:t>
            </a:r>
          </a:p>
          <a:p>
            <a:pPr marL="514350" indent="-514350"/>
            <a:r>
              <a:rPr lang="en-US" dirty="0" smtClean="0"/>
              <a:t>Conclusion</a:t>
            </a:r>
          </a:p>
          <a:p>
            <a:pPr marL="514350" indent="-514350">
              <a:buNone/>
            </a:pPr>
            <a:r>
              <a:rPr lang="en-US" dirty="0" smtClean="0"/>
              <a:t>		-State the result/action you want and a polite,      	 courteous last word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148</Words>
  <Application>Microsoft Macintosh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Parts of a Business Letter</vt:lpstr>
      <vt:lpstr>Goals</vt:lpstr>
      <vt:lpstr>How Letters Are Used</vt:lpstr>
      <vt:lpstr>Required Parts</vt:lpstr>
      <vt:lpstr>3 Styles</vt:lpstr>
      <vt:lpstr>The Body Section</vt:lpstr>
    </vt:vector>
  </TitlesOfParts>
  <Company>University of Colorado Denver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a Business Letter</dc:title>
  <dc:creator>Chanon Adsanatham</dc:creator>
  <cp:lastModifiedBy>Chanon  Adsanatham</cp:lastModifiedBy>
  <cp:revision>4</cp:revision>
  <dcterms:created xsi:type="dcterms:W3CDTF">2011-09-28T23:45:16Z</dcterms:created>
  <dcterms:modified xsi:type="dcterms:W3CDTF">2019-11-12T10:16:19Z</dcterms:modified>
</cp:coreProperties>
</file>